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7"/>
  </p:normalViewPr>
  <p:slideViewPr>
    <p:cSldViewPr snapToGrid="0" snapToObjects="1">
      <p:cViewPr varScale="1">
        <p:scale>
          <a:sx n="111" d="100"/>
          <a:sy n="111" d="100"/>
        </p:scale>
        <p:origin x="24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DCBB-B133-394F-A0BB-96EE4984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5A03A-B945-3245-B36B-1BD9C85AA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B0561-9DDC-064C-AF27-870EFE31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C6D6A-91B3-6E46-9F60-961C84E8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8FA4C-7428-B345-812A-411C70A5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6D2A-86C1-7749-9311-D0C833B9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3AABA-61C2-C743-BADF-EBCB70674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9DD2-1186-1641-9676-5948A26A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1423-39C0-404C-87FC-19C6A119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A524-B07C-1F40-A292-2F1217D5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0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5A7A8E-7FD2-2F48-877A-C6334E5FB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918A0-A977-FD4B-8F9D-655D81884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B9FA9-C83A-254F-95B6-B776BBD9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79E7E-F718-514A-950C-609F5048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1DC2D-A1F1-9C44-9898-326F94DA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6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7AE7-5405-764A-AD5C-06CEAAF8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8F53-06AD-1B44-82E8-0A53B6973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98A8-6579-5548-BC0D-11D2EF4B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E47F3-05B6-4746-AE76-3D4574BC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1972B-65CC-CB4B-95BA-44802C17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6F2F-01F6-9440-A3B3-07C8A0A5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7D277-F1F8-2D43-B500-725CE2CA3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A7AF5-7F9D-434A-A3EF-BD8FF918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5B821-212F-D642-8ADF-3C855FA6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4A100-E692-BB4E-9594-B5D7817D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4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F1D6-9AB5-7B41-96DC-4A380F18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2322D-EFAD-3547-8F34-CB1250C66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DFA89-5A9A-4F48-A1FC-A88D2B56A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61B5D-83C5-4849-B9A3-81A5E0F28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11972-3EFD-2947-91A1-7F0532E1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F611-923C-F84E-8AB3-2D9B4E84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6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3C60-2FC7-D448-BB7D-5B7076DD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448A2-E282-1948-88CC-6EF7D71CB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8E141-643A-934A-932A-38AC68E7E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379FF-0887-B749-A5A9-56394D0B4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B688F-2659-914E-A6BB-184AAED75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00C2B-735C-C64F-85D7-08AD3F25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91F248-724F-A643-8E91-489FD20F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E642F-30B1-DC49-A42C-B786902B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0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47E3-6E3C-9B4B-B8CD-D5B91BA1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3CD6D-A258-2641-B381-D2F476F4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8427E-0D7D-C44A-B5EC-A4C7A64B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70EFC-A9E8-B142-B9AA-78500D74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8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E4FAC-409C-B643-A766-CC455668A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E4146-3F8D-B74B-A6D0-8290C04C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49E8-B81F-424B-B5B0-5AFBF3F2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1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18FC-8707-EB4C-AC20-CCC1ECEB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FFF7-AFA6-2445-AA0F-9B533CB4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B1096-326E-1342-8CE7-32B751786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79626-7831-C543-8E31-C1311F04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790CD-6F20-4542-BAF7-704268C3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3AF43-8FFB-2246-B039-A191B128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6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4C0A-FD10-2540-9F38-202B2C42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C3FEC-0171-1E4C-B9AE-60CF3C5DE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D6025-A19F-D94B-A03F-057850118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5243B-CCC2-594C-A997-5E4E434A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31689-F85D-0C46-8BED-0B0633ED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C515E-7A2D-7645-A761-0CBD6672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8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56D09-B2C4-E34A-8821-3A82A21E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AE9D-0397-4841-865D-D2D521CF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92F0A-E4A5-3F44-A467-372E8A30C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44BD8-ADC5-B348-9B6D-B029795C16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8D8F-C16E-0B4A-9A5D-D446BACA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F1110-03FC-F548-A962-3D609F693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3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13E642-B60A-574E-A746-5DDE38463D97}"/>
              </a:ext>
            </a:extLst>
          </p:cNvPr>
          <p:cNvSpPr txBox="1"/>
          <p:nvPr/>
        </p:nvSpPr>
        <p:spPr>
          <a:xfrm>
            <a:off x="555584" y="393539"/>
            <a:ext cx="280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HALLMARK_ADIPOGENESIS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75682-B56D-BD46-934C-E79CA16D1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970" r="12688" b="16953"/>
          <a:stretch/>
        </p:blipFill>
        <p:spPr>
          <a:xfrm>
            <a:off x="312516" y="1325726"/>
            <a:ext cx="3537236" cy="353718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07DFE0-A34E-C245-BA05-669A9FCD630C}"/>
              </a:ext>
            </a:extLst>
          </p:cNvPr>
          <p:cNvSpPr txBox="1"/>
          <p:nvPr/>
        </p:nvSpPr>
        <p:spPr>
          <a:xfrm>
            <a:off x="312516" y="5455496"/>
            <a:ext cx="35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Subnetwork:190 vertices, 445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68DCF-F370-414B-B6E6-54F4C214B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8" t="13607" r="11965" b="16411"/>
          <a:stretch/>
        </p:blipFill>
        <p:spPr>
          <a:xfrm>
            <a:off x="4080107" y="1503355"/>
            <a:ext cx="3411643" cy="3359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634A67-8772-E24D-922D-7DC6BA37AF48}"/>
              </a:ext>
            </a:extLst>
          </p:cNvPr>
          <p:cNvSpPr txBox="1"/>
          <p:nvPr/>
        </p:nvSpPr>
        <p:spPr>
          <a:xfrm>
            <a:off x="4211108" y="5455496"/>
            <a:ext cx="328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largest cliques w/ degree = 10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ABB7C-CF90-194F-A5DA-100A5FC48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9" t="17216"/>
          <a:stretch/>
        </p:blipFill>
        <p:spPr>
          <a:xfrm>
            <a:off x="7917083" y="393539"/>
            <a:ext cx="4173156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F16F5-6010-BA40-ABED-D3435B27651A}"/>
              </a:ext>
            </a:extLst>
          </p:cNvPr>
          <p:cNvSpPr txBox="1"/>
          <p:nvPr/>
        </p:nvSpPr>
        <p:spPr>
          <a:xfrm>
            <a:off x="555584" y="393539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HALLMARK_COAGULATION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32B1F-D0BB-1F4F-9AE0-6CD589A6E028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136 vertices, 260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C2EDF-F0C7-2D46-AD23-53ABEF0C86BC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30ABC-CC71-BF43-8053-32F0BC07A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607" r="12146" b="16772"/>
          <a:stretch/>
        </p:blipFill>
        <p:spPr>
          <a:xfrm>
            <a:off x="321785" y="1437115"/>
            <a:ext cx="3342178" cy="33422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A0F26-9BB4-114F-8592-FF79D45C4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970" r="12327" b="16592"/>
          <a:stretch/>
        </p:blipFill>
        <p:spPr>
          <a:xfrm>
            <a:off x="4086564" y="1445900"/>
            <a:ext cx="3342178" cy="3333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3DFC97-1F62-DD43-B72B-CF0776408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 t="5739"/>
          <a:stretch/>
        </p:blipFill>
        <p:spPr>
          <a:xfrm>
            <a:off x="7851343" y="219918"/>
            <a:ext cx="4184730" cy="64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4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3629E-5BEC-FF42-A230-0D5E839FF1CC}"/>
              </a:ext>
            </a:extLst>
          </p:cNvPr>
          <p:cNvSpPr txBox="1"/>
          <p:nvPr/>
        </p:nvSpPr>
        <p:spPr>
          <a:xfrm>
            <a:off x="555584" y="393539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HALLMARK_COMPLEMENT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47629-6811-E541-A634-31437B841EFF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193 vertices, 356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A323B-47D1-1949-B017-33789294CAEB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7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F6290-F154-9C47-BB6F-BA6E888F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5" t="14150" r="12326" b="16592"/>
          <a:stretch/>
        </p:blipFill>
        <p:spPr>
          <a:xfrm>
            <a:off x="474377" y="1468978"/>
            <a:ext cx="3324848" cy="332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8D04C-D147-004E-BA09-E4A5F2E84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3" t="13427" r="11965" b="16229"/>
          <a:stretch/>
        </p:blipFill>
        <p:spPr>
          <a:xfrm>
            <a:off x="4059045" y="1574157"/>
            <a:ext cx="3350915" cy="3376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BFEC6E-98AB-E647-97C8-643D13903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1" t="4557"/>
          <a:stretch/>
        </p:blipFill>
        <p:spPr>
          <a:xfrm>
            <a:off x="7859210" y="196769"/>
            <a:ext cx="4207880" cy="65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EA46BD-F10D-4B4F-A414-55A2AC0A1489}"/>
              </a:ext>
            </a:extLst>
          </p:cNvPr>
          <p:cNvSpPr txBox="1"/>
          <p:nvPr/>
        </p:nvSpPr>
        <p:spPr>
          <a:xfrm>
            <a:off x="555584" y="393539"/>
            <a:ext cx="261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HALLMARK_DNA_REPAIR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36CB-9ACA-7942-9B09-A1426F0BEDFB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140 vertices, 1276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640AF-4A2D-2B41-8AA8-BA0D8707FECB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31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22985-8D54-E04B-9039-600A58FD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3" t="14150" r="12507" b="16592"/>
          <a:stretch/>
        </p:blipFill>
        <p:spPr>
          <a:xfrm>
            <a:off x="416687" y="1480553"/>
            <a:ext cx="3333537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238E75-17EE-BE47-B252-766667F18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0" t="13789" r="11242" b="16591"/>
          <a:stretch/>
        </p:blipFill>
        <p:spPr>
          <a:xfrm>
            <a:off x="4040252" y="1463175"/>
            <a:ext cx="3380966" cy="3342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F567D-3665-CA4F-9C58-FF661DA9B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9" t="12995"/>
          <a:stretch/>
        </p:blipFill>
        <p:spPr>
          <a:xfrm>
            <a:off x="7928658" y="486136"/>
            <a:ext cx="4173156" cy="59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B2732-DB88-8048-8873-A34BA99EC1A2}"/>
              </a:ext>
            </a:extLst>
          </p:cNvPr>
          <p:cNvSpPr txBox="1"/>
          <p:nvPr/>
        </p:nvSpPr>
        <p:spPr>
          <a:xfrm>
            <a:off x="555584" y="393539"/>
            <a:ext cx="26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HALLMARK_E2F_TARGETS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4B342-446D-A34F-8BEF-F9727BE7376D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196 vertices, 1713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E48D3-3D44-A741-BC32-F1E448C056D2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22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CC580-C92F-3344-9039-4D92F08A9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0" t="13607" r="12146" b="16772"/>
          <a:stretch/>
        </p:blipFill>
        <p:spPr>
          <a:xfrm>
            <a:off x="422811" y="1437115"/>
            <a:ext cx="3337569" cy="33422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901E4-128B-384F-BB64-098EF268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6" t="13789" r="11965" b="16410"/>
          <a:stretch/>
        </p:blipFill>
        <p:spPr>
          <a:xfrm>
            <a:off x="3900668" y="1551008"/>
            <a:ext cx="3437662" cy="3350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024BCF-081D-F643-83CD-4F7771EE2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 t="13671"/>
          <a:stretch/>
        </p:blipFill>
        <p:spPr>
          <a:xfrm>
            <a:off x="7731889" y="578205"/>
            <a:ext cx="4184730" cy="59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0969BA-39A3-CF4C-9341-5C09CF7ED6FE}"/>
              </a:ext>
            </a:extLst>
          </p:cNvPr>
          <p:cNvSpPr txBox="1"/>
          <p:nvPr/>
        </p:nvSpPr>
        <p:spPr>
          <a:xfrm>
            <a:off x="555584" y="393539"/>
            <a:ext cx="537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HALLMARK_EPITHELIAL_MESENCHYMAL_TRANSITION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C217F-2630-3E4E-A812-0C25EC354B58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196 vertices, 503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C2B70-5343-6546-ABCE-A5E090514334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7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8F220-3942-3B4B-BAD7-331EED63E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0" t="13427" r="12508" b="16591"/>
          <a:stretch/>
        </p:blipFill>
        <p:spPr>
          <a:xfrm>
            <a:off x="493831" y="1643606"/>
            <a:ext cx="3320191" cy="33595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80071-4EE6-EF40-A151-AE44B1DB3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7" t="13607" r="11965" b="16592"/>
          <a:stretch/>
        </p:blipFill>
        <p:spPr>
          <a:xfrm>
            <a:off x="4000886" y="1652295"/>
            <a:ext cx="3420332" cy="3350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B01C1-8C2B-554D-B736-E2B68D628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1" t="13671"/>
          <a:stretch/>
        </p:blipFill>
        <p:spPr>
          <a:xfrm>
            <a:off x="7789762" y="578205"/>
            <a:ext cx="4207880" cy="59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30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FE6C61-ED90-9240-BABB-A26186AB6BE9}"/>
              </a:ext>
            </a:extLst>
          </p:cNvPr>
          <p:cNvSpPr txBox="1"/>
          <p:nvPr/>
        </p:nvSpPr>
        <p:spPr>
          <a:xfrm>
            <a:off x="555584" y="393539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HALLMARK_ESTROGEN_RESPONSE_EARLY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77108-6CA2-AC48-97CB-8DFF931EB9A9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195 vertices, 134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B4517-C213-1F4C-BB53-3AA5CBE56DC7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9877A-23C3-EA47-A759-D761567A4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3" t="13789" r="11965" b="16591"/>
          <a:stretch/>
        </p:blipFill>
        <p:spPr>
          <a:xfrm>
            <a:off x="461343" y="1840375"/>
            <a:ext cx="3350915" cy="33421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D2CBA-30B6-4044-A4E0-51B6034E9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970" r="11785" b="16592"/>
          <a:stretch/>
        </p:blipFill>
        <p:spPr>
          <a:xfrm>
            <a:off x="4132064" y="1840375"/>
            <a:ext cx="3368197" cy="3333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F651B-4493-0D45-9BF5-AE4A8B282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3" t="17047"/>
          <a:stretch/>
        </p:blipFill>
        <p:spPr>
          <a:xfrm>
            <a:off x="7680508" y="762871"/>
            <a:ext cx="4184903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6B027D-AA9C-B946-9145-B9A2F01FA1EB}"/>
              </a:ext>
            </a:extLst>
          </p:cNvPr>
          <p:cNvSpPr txBox="1"/>
          <p:nvPr/>
        </p:nvSpPr>
        <p:spPr>
          <a:xfrm>
            <a:off x="555584" y="393539"/>
            <a:ext cx="408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HALLMARK_ESTROGEN_RESPONSE_LATE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20F24-1ACA-3547-BE3F-26E595BA4C40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197 vertices, 106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7A85D-EB68-AA42-9032-85132C3FBA2F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1BEC8-CA2F-CA47-A69D-281F9C5A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970" r="12146" b="16592"/>
          <a:stretch/>
        </p:blipFill>
        <p:spPr>
          <a:xfrm>
            <a:off x="465712" y="1689903"/>
            <a:ext cx="3342178" cy="333344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EE539-B29F-0747-ADF1-5ADF4675E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4" t="13970" r="10880" b="16772"/>
          <a:stretch/>
        </p:blipFill>
        <p:spPr>
          <a:xfrm>
            <a:off x="4056176" y="1794076"/>
            <a:ext cx="3402953" cy="332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B1A2DF-520A-4445-9CBD-8B1253FED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3" t="5739"/>
          <a:stretch/>
        </p:blipFill>
        <p:spPr>
          <a:xfrm>
            <a:off x="7812738" y="224245"/>
            <a:ext cx="4184903" cy="64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F37207-4A52-9443-844C-2118769073D4}"/>
              </a:ext>
            </a:extLst>
          </p:cNvPr>
          <p:cNvSpPr txBox="1"/>
          <p:nvPr/>
        </p:nvSpPr>
        <p:spPr>
          <a:xfrm>
            <a:off x="555584" y="393539"/>
            <a:ext cx="394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HALLMARK_FATTY_ACID_METABOLISM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5625E-9BC9-514C-AE38-D7A35330536A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150 vertices, 337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D25C3-C258-914F-B4E2-33D005C4CDF3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11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D8AC28-6FCA-2144-9207-52EE847C9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3" t="14151" r="12146" b="16952"/>
          <a:stretch/>
        </p:blipFill>
        <p:spPr>
          <a:xfrm>
            <a:off x="321785" y="1454494"/>
            <a:ext cx="3350867" cy="330746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3206A0-A4B5-F54C-B11A-65D0C2370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607" r="11422" b="16411"/>
          <a:stretch/>
        </p:blipFill>
        <p:spPr>
          <a:xfrm>
            <a:off x="4064841" y="1454494"/>
            <a:ext cx="3385623" cy="3359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FC60A9-94D6-954F-BDA2-3E375AB281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08" t="11124"/>
          <a:stretch/>
        </p:blipFill>
        <p:spPr>
          <a:xfrm>
            <a:off x="7842653" y="578205"/>
            <a:ext cx="4194341" cy="6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6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AE92E0-ACBC-BF43-9F44-E351CC4A80A2}"/>
              </a:ext>
            </a:extLst>
          </p:cNvPr>
          <p:cNvSpPr txBox="1"/>
          <p:nvPr/>
        </p:nvSpPr>
        <p:spPr>
          <a:xfrm>
            <a:off x="555584" y="393539"/>
            <a:ext cx="319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HALLMARK_G2M_CHECKPOINT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E8FE9-3999-C441-99DC-D8D7A9EA34FD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193 vertices, 1597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59F45-F37B-E34D-8A8F-ECD08DE66923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22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E0108-B042-F349-BE27-0853812F3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5" t="14150" r="12326" b="16592"/>
          <a:stretch/>
        </p:blipFill>
        <p:spPr>
          <a:xfrm>
            <a:off x="422444" y="1608880"/>
            <a:ext cx="3324848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873A7-0094-8042-8C38-E29750271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79" t="13789" r="11603" b="16591"/>
          <a:stretch/>
        </p:blipFill>
        <p:spPr>
          <a:xfrm>
            <a:off x="3951818" y="1608880"/>
            <a:ext cx="3524504" cy="3342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AB41C-5547-E84A-B43C-99E8C7794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4" t="19240"/>
          <a:stretch/>
        </p:blipFill>
        <p:spPr>
          <a:xfrm>
            <a:off x="7836060" y="902825"/>
            <a:ext cx="4196305" cy="55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AD39A7-7657-CC41-8B9B-B660053AFA93}"/>
              </a:ext>
            </a:extLst>
          </p:cNvPr>
          <p:cNvSpPr txBox="1"/>
          <p:nvPr/>
        </p:nvSpPr>
        <p:spPr>
          <a:xfrm>
            <a:off x="555584" y="393539"/>
            <a:ext cx="246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HALLMARK_GLYCOLYSIS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CA7DB-120F-6A46-B308-7A684BC4396B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196 vertices, 605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FA104-92C5-E842-BB19-59342DCF4D76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largest cliques w/ degree = 14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FCE53-6719-D144-AD16-89EA9B88F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0" t="13970" r="12326" b="16772"/>
          <a:stretch/>
        </p:blipFill>
        <p:spPr>
          <a:xfrm>
            <a:off x="422810" y="1597306"/>
            <a:ext cx="3328928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B79FD0-31F0-8E4B-B0B2-7D4FCCCDA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0" t="13970" r="11061" b="16953"/>
          <a:stretch/>
        </p:blipFill>
        <p:spPr>
          <a:xfrm>
            <a:off x="4031562" y="1701478"/>
            <a:ext cx="3389656" cy="3316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5846-33FD-EB48-B3DD-0C193C87A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/>
          <a:stretch/>
        </p:blipFill>
        <p:spPr>
          <a:xfrm>
            <a:off x="7893935" y="0"/>
            <a:ext cx="418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4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0F2AC-930F-F148-96C0-11C8AF004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 t="13936" r="12745" b="16597"/>
          <a:stretch/>
        </p:blipFill>
        <p:spPr>
          <a:xfrm>
            <a:off x="370388" y="1421984"/>
            <a:ext cx="3528530" cy="35571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B34BF-2EEE-DD49-A041-9D5ACD188AB2}"/>
              </a:ext>
            </a:extLst>
          </p:cNvPr>
          <p:cNvSpPr txBox="1"/>
          <p:nvPr/>
        </p:nvSpPr>
        <p:spPr>
          <a:xfrm>
            <a:off x="555584" y="393539"/>
            <a:ext cx="365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HALLMARK_ALLOGRAFT_REJECTION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9D7D1-A3D6-A540-BFCB-F7713726EE85}"/>
              </a:ext>
            </a:extLst>
          </p:cNvPr>
          <p:cNvSpPr txBox="1"/>
          <p:nvPr/>
        </p:nvSpPr>
        <p:spPr>
          <a:xfrm>
            <a:off x="321785" y="5453586"/>
            <a:ext cx="35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Subnetwork:199 vertices, 616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DF8E50-E3EC-6F46-A5B1-893AD78B5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6" t="13607" r="11784" b="16953"/>
          <a:stretch/>
        </p:blipFill>
        <p:spPr>
          <a:xfrm>
            <a:off x="4198975" y="1533792"/>
            <a:ext cx="3446351" cy="3333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A10FCD-CF3B-1A41-B962-34C17B57F98A}"/>
              </a:ext>
            </a:extLst>
          </p:cNvPr>
          <p:cNvSpPr txBox="1"/>
          <p:nvPr/>
        </p:nvSpPr>
        <p:spPr>
          <a:xfrm>
            <a:off x="4211108" y="5453586"/>
            <a:ext cx="328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11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3907D9-603B-9D41-A8A0-3FDB5B410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1" t="12321"/>
          <a:stretch/>
        </p:blipFill>
        <p:spPr>
          <a:xfrm>
            <a:off x="7798903" y="282953"/>
            <a:ext cx="4207880" cy="60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74158-03DF-3A49-BC65-93D3BE0E1C1E}"/>
              </a:ext>
            </a:extLst>
          </p:cNvPr>
          <p:cNvSpPr txBox="1"/>
          <p:nvPr/>
        </p:nvSpPr>
        <p:spPr>
          <a:xfrm>
            <a:off x="555584" y="3935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HALLMARK_HEDGEHOG_SIGNALING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91AB7-C03A-2C4D-9DE2-ED107A40F248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35 vertices, 21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14B88-A0BF-964C-9CCB-500C18ECEBC0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81E192-59CE-9145-9A3E-9AE70B753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3" t="13246" r="11965" b="16591"/>
          <a:stretch/>
        </p:blipFill>
        <p:spPr>
          <a:xfrm>
            <a:off x="461343" y="1424106"/>
            <a:ext cx="3350915" cy="33682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7B903-CD92-014D-A81D-75F82AA5C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789" r="11061" b="16591"/>
          <a:stretch/>
        </p:blipFill>
        <p:spPr>
          <a:xfrm>
            <a:off x="4077433" y="1437139"/>
            <a:ext cx="3477459" cy="3342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99BEA4-F3BD-1F4D-8CCE-67DB61968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1" t="20766"/>
          <a:stretch/>
        </p:blipFill>
        <p:spPr>
          <a:xfrm>
            <a:off x="7984120" y="949544"/>
            <a:ext cx="4207880" cy="54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5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5E2B5-29E2-8143-ADEC-0E86DD9DFF56}"/>
              </a:ext>
            </a:extLst>
          </p:cNvPr>
          <p:cNvSpPr txBox="1"/>
          <p:nvPr/>
        </p:nvSpPr>
        <p:spPr>
          <a:xfrm>
            <a:off x="555584" y="393539"/>
            <a:ext cx="337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HALLMARK_HEME_METABOLISM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059EB-FC49-8442-95A0-7E5E61E2C361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190 vertices, 111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008BE-ECB9-1E4B-88CE-DD8C0805E5FE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largest cliques w/ degree = 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70B89-9AC2-6E4E-A03A-7A605825A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3" t="14150" r="12507" b="16592"/>
          <a:stretch/>
        </p:blipFill>
        <p:spPr>
          <a:xfrm>
            <a:off x="384242" y="1585731"/>
            <a:ext cx="3333537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19B84B-A922-F94A-9233-B18FB54D1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1" t="13970" r="10157" b="16592"/>
          <a:stretch/>
        </p:blipFill>
        <p:spPr>
          <a:xfrm>
            <a:off x="3957489" y="1577090"/>
            <a:ext cx="3463729" cy="3333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A1F31-7211-364E-BAE0-AD12E4EEA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9" t="19915"/>
          <a:stretch/>
        </p:blipFill>
        <p:spPr>
          <a:xfrm>
            <a:off x="7812911" y="983848"/>
            <a:ext cx="4173156" cy="54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1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D6BEA-D301-9046-B298-A1E8ABDDDCB6}"/>
              </a:ext>
            </a:extLst>
          </p:cNvPr>
          <p:cNvSpPr txBox="1"/>
          <p:nvPr/>
        </p:nvSpPr>
        <p:spPr>
          <a:xfrm>
            <a:off x="555584" y="393539"/>
            <a:ext cx="224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HALLMARK_HYPOXIA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41957-B1D8-9642-9DE7-F7BAFD8E8823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192 vertices, 435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31D74-6379-CF43-AEC6-C4739A8C9D56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12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F611E-BDCA-B440-806E-36CEC0F5C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/>
          <a:stretch/>
        </p:blipFill>
        <p:spPr>
          <a:xfrm>
            <a:off x="7755038" y="0"/>
            <a:ext cx="418473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86F99A-D87D-3B42-BC3D-948F0E927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4150" r="12327" b="16772"/>
          <a:stretch/>
        </p:blipFill>
        <p:spPr>
          <a:xfrm>
            <a:off x="321785" y="1450149"/>
            <a:ext cx="3342178" cy="33161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5DED8F-1F3F-DF4B-99EB-2305516A1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79" t="13743" r="11541" b="16095"/>
          <a:stretch/>
        </p:blipFill>
        <p:spPr>
          <a:xfrm>
            <a:off x="3848727" y="1450149"/>
            <a:ext cx="3455472" cy="33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16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52F448-78CC-EA47-9463-A6A09ED41943}"/>
              </a:ext>
            </a:extLst>
          </p:cNvPr>
          <p:cNvSpPr txBox="1"/>
          <p:nvPr/>
        </p:nvSpPr>
        <p:spPr>
          <a:xfrm>
            <a:off x="555584" y="393539"/>
            <a:ext cx="3507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HALLMARK_IL2_STAT5_SIGNALING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3FCC6-5A18-8747-87F4-8581A0BE3AEA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192 vertices, 145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02FAA-C056-7B47-8EC3-DE398898C264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A1C31-8947-5440-9BD8-1911611AE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12321"/>
          <a:stretch/>
        </p:blipFill>
        <p:spPr>
          <a:xfrm>
            <a:off x="7801336" y="762871"/>
            <a:ext cx="4173156" cy="6013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D37A5A-B11A-6D40-9234-3FA0B7B21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4" t="13607" r="12507" b="16200"/>
          <a:stretch/>
        </p:blipFill>
        <p:spPr>
          <a:xfrm>
            <a:off x="321785" y="1574158"/>
            <a:ext cx="3324848" cy="33696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5FA4A0-F081-F540-B5F4-E30A7BDE3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788" r="12146" b="16049"/>
          <a:stretch/>
        </p:blipFill>
        <p:spPr>
          <a:xfrm>
            <a:off x="3951818" y="1575599"/>
            <a:ext cx="3425372" cy="33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5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48A02-50C2-BB44-ADB7-D972683FD4D4}"/>
              </a:ext>
            </a:extLst>
          </p:cNvPr>
          <p:cNvSpPr txBox="1"/>
          <p:nvPr/>
        </p:nvSpPr>
        <p:spPr>
          <a:xfrm>
            <a:off x="555584" y="393539"/>
            <a:ext cx="396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HALLMARK_IL6_JAK_STAT3_SIGNALING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9A2DC-6A1B-BE46-980F-F63036E8ED0F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87 vertices, 206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C1A7D-737B-C849-A8A7-C2D21840ECB4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8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D1E5F-9128-7047-9B82-6BE41485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4" t="5739"/>
          <a:stretch/>
        </p:blipFill>
        <p:spPr>
          <a:xfrm>
            <a:off x="7870784" y="312515"/>
            <a:ext cx="4196305" cy="64644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06F1EC-8F65-584B-907B-367659067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9" t="13789" r="12441" b="16742"/>
          <a:stretch/>
        </p:blipFill>
        <p:spPr>
          <a:xfrm>
            <a:off x="321785" y="1602564"/>
            <a:ext cx="3333537" cy="333492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9C0B3-AF31-B949-BD70-9F0F36424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5" t="13246" r="10157" b="16049"/>
          <a:stretch/>
        </p:blipFill>
        <p:spPr>
          <a:xfrm>
            <a:off x="3991080" y="1759352"/>
            <a:ext cx="3533146" cy="33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B7FFA6-48CA-4245-AA44-9E3E295B4941}"/>
              </a:ext>
            </a:extLst>
          </p:cNvPr>
          <p:cNvSpPr txBox="1"/>
          <p:nvPr/>
        </p:nvSpPr>
        <p:spPr>
          <a:xfrm>
            <a:off x="555584" y="393539"/>
            <a:ext cx="408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HALLMARK_INFLAMMATORY_RESPONSE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A91A5-9F3A-864D-B2DB-24065FB7FDA5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194 vertices, 410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8F9C0-994B-D642-BC6A-6DC414B9AD86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18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0597C-1E39-D84C-B44F-7E1B4FBA9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5739"/>
          <a:stretch/>
        </p:blipFill>
        <p:spPr>
          <a:xfrm>
            <a:off x="7870785" y="196768"/>
            <a:ext cx="4184730" cy="646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3B17A9-9F59-CB4D-8143-E965D500E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9" t="13563" r="12492" b="16456"/>
          <a:stretch/>
        </p:blipFill>
        <p:spPr>
          <a:xfrm>
            <a:off x="411546" y="1875099"/>
            <a:ext cx="3333489" cy="33595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A55CD-9896-6D4C-9140-A6137C7EA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68" t="13789" r="11603" b="16410"/>
          <a:stretch/>
        </p:blipFill>
        <p:spPr>
          <a:xfrm>
            <a:off x="4043143" y="1883740"/>
            <a:ext cx="3429020" cy="33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84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F3E422-7761-CC40-AD9D-C7CF01C82E4A}"/>
              </a:ext>
            </a:extLst>
          </p:cNvPr>
          <p:cNvSpPr txBox="1"/>
          <p:nvPr/>
        </p:nvSpPr>
        <p:spPr>
          <a:xfrm>
            <a:off x="555584" y="393539"/>
            <a:ext cx="447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HALLMARK_INTERFERON_ALPHA_RESPONSE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EB4D5-1944-C84D-8344-2D2EF954DBC3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91 vertices, 65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0D06D-1D8A-EE4F-95AC-83FEB1C7027A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465FE-4877-7B49-BC89-F9F13C419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7089"/>
          <a:stretch/>
        </p:blipFill>
        <p:spPr>
          <a:xfrm>
            <a:off x="7847636" y="254642"/>
            <a:ext cx="4184730" cy="6371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E9555-3795-E746-AEBD-91B117E8C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1" t="13020" r="11937" b="16456"/>
          <a:stretch/>
        </p:blipFill>
        <p:spPr>
          <a:xfrm>
            <a:off x="395253" y="1747785"/>
            <a:ext cx="3359556" cy="33855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3F4C8C-D837-8E47-96F0-C41E11168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87" t="13562" r="10844" b="16637"/>
          <a:stretch/>
        </p:blipFill>
        <p:spPr>
          <a:xfrm>
            <a:off x="4064149" y="1782493"/>
            <a:ext cx="3474146" cy="33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58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84EF7B-64F9-1345-B5F3-2465D504ABE6}"/>
              </a:ext>
            </a:extLst>
          </p:cNvPr>
          <p:cNvSpPr txBox="1"/>
          <p:nvPr/>
        </p:nvSpPr>
        <p:spPr>
          <a:xfrm>
            <a:off x="555584" y="393539"/>
            <a:ext cx="466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HALLMARK_INTERFERON_GAMMA_RESPONSE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1D637-BF2B-0C49-9226-54678361216E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194 vertices, 371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33268-9788-8747-B787-36FC6FED7E40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8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6D21E-6EB6-5E4D-9054-1B6273EA9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5739"/>
          <a:stretch/>
        </p:blipFill>
        <p:spPr>
          <a:xfrm>
            <a:off x="7797528" y="185194"/>
            <a:ext cx="4173156" cy="646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D63184-98B7-AC44-B11B-5917C035D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6" t="13743" r="12362" b="16095"/>
          <a:stretch/>
        </p:blipFill>
        <p:spPr>
          <a:xfrm>
            <a:off x="321785" y="1733325"/>
            <a:ext cx="3359556" cy="33681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290C7E-46A9-F544-BB47-2CF7BFBF6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22" t="13473" r="11379" b="16365"/>
          <a:stretch/>
        </p:blipFill>
        <p:spPr>
          <a:xfrm>
            <a:off x="4080086" y="1733325"/>
            <a:ext cx="3470778" cy="33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1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F2490-1C95-664D-B56A-6D5531856CB9}"/>
              </a:ext>
            </a:extLst>
          </p:cNvPr>
          <p:cNvSpPr txBox="1"/>
          <p:nvPr/>
        </p:nvSpPr>
        <p:spPr>
          <a:xfrm>
            <a:off x="555584" y="393539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HALLMARK_KRAS_SIGNALING_DN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F34AF-5249-BC47-8D2D-10D7914DAA4F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184 vertices, 93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46EC-B297-2142-80D0-F0B6D0DF6302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9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80792-E80B-5248-99B6-C76BFC3D3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5739"/>
          <a:stretch/>
        </p:blipFill>
        <p:spPr>
          <a:xfrm>
            <a:off x="7797528" y="231492"/>
            <a:ext cx="4184730" cy="646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28958-1CB6-9A49-A06A-A75F52397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7" t="13743" r="12061" b="16095"/>
          <a:stretch/>
        </p:blipFill>
        <p:spPr>
          <a:xfrm>
            <a:off x="402833" y="1779623"/>
            <a:ext cx="3350915" cy="33681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08CDF4-E570-054A-8F33-059ACA9FC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68" t="13924" r="10680" b="16455"/>
          <a:stretch/>
        </p:blipFill>
        <p:spPr>
          <a:xfrm>
            <a:off x="4051523" y="1779623"/>
            <a:ext cx="3463729" cy="3342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A4F02-8C95-FB44-B239-5D419766444E}"/>
              </a:ext>
            </a:extLst>
          </p:cNvPr>
          <p:cNvSpPr txBox="1"/>
          <p:nvPr/>
        </p:nvSpPr>
        <p:spPr>
          <a:xfrm>
            <a:off x="402833" y="6377651"/>
            <a:ext cx="648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NOTE: the clique-only NetBAS result is consistent with the whole set</a:t>
            </a:r>
          </a:p>
        </p:txBody>
      </p:sp>
    </p:spTree>
    <p:extLst>
      <p:ext uri="{BB962C8B-B14F-4D97-AF65-F5344CB8AC3E}">
        <p14:creationId xmlns:p14="http://schemas.microsoft.com/office/powerpoint/2010/main" val="4128677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5B2EF0-CBCC-3D46-8BF9-72BECA618D1E}"/>
              </a:ext>
            </a:extLst>
          </p:cNvPr>
          <p:cNvSpPr txBox="1"/>
          <p:nvPr/>
        </p:nvSpPr>
        <p:spPr>
          <a:xfrm>
            <a:off x="555584" y="393539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HALLMARK_KRAS_SIGNALING_UP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13C09-5283-FB4A-BC7E-A6F957715361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188 vertices, 83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8ED66-7D81-CD49-97E6-9C951D522264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5BB3C-E955-7040-8FEA-8E20D1690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5739"/>
          <a:stretch/>
        </p:blipFill>
        <p:spPr>
          <a:xfrm>
            <a:off x="7766613" y="300940"/>
            <a:ext cx="4184730" cy="646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A25FE-EE3F-C840-BD7B-02BBA4FFF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742" r="12327" b="16456"/>
          <a:stretch/>
        </p:blipFill>
        <p:spPr>
          <a:xfrm>
            <a:off x="321785" y="1857712"/>
            <a:ext cx="3342178" cy="33509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26F1B-AC1D-9C48-A864-7EF137E4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4" t="13607" r="11241" b="16411"/>
          <a:stretch/>
        </p:blipFill>
        <p:spPr>
          <a:xfrm>
            <a:off x="4012754" y="1853391"/>
            <a:ext cx="3489797" cy="33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1BA3E-95BC-7D43-B76B-1B532FED243E}"/>
              </a:ext>
            </a:extLst>
          </p:cNvPr>
          <p:cNvSpPr txBox="1"/>
          <p:nvPr/>
        </p:nvSpPr>
        <p:spPr>
          <a:xfrm>
            <a:off x="555584" y="393539"/>
            <a:ext cx="365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HALLMARK_ANDROGEN_RESPONSE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BF984-933F-0F45-ADE1-4E107DBE5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3" t="13970" r="11965" b="16411"/>
          <a:stretch/>
        </p:blipFill>
        <p:spPr>
          <a:xfrm>
            <a:off x="358223" y="1437163"/>
            <a:ext cx="3359556" cy="33421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51B014-4AAE-064E-B1EB-35C27ACD7280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97 vertices, 55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4C2E0-BA30-6840-9861-88BD9E62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7" t="13245" r="11965" b="16230"/>
          <a:stretch/>
        </p:blipFill>
        <p:spPr>
          <a:xfrm>
            <a:off x="3946966" y="1437163"/>
            <a:ext cx="3420332" cy="3385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9439F0-A486-2945-B254-DDB8AA98DFB7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largest cliques w/ degree = 3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C07B41-F4D8-0B4D-A9C4-DBA6AB050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82" t="17216"/>
          <a:stretch/>
        </p:blipFill>
        <p:spPr>
          <a:xfrm>
            <a:off x="7860627" y="578205"/>
            <a:ext cx="4161581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3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029CE-6AB7-F440-A083-A18E8C662378}"/>
              </a:ext>
            </a:extLst>
          </p:cNvPr>
          <p:cNvSpPr txBox="1"/>
          <p:nvPr/>
        </p:nvSpPr>
        <p:spPr>
          <a:xfrm>
            <a:off x="555584" y="393539"/>
            <a:ext cx="311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HALLMARK_MITOTIC_SPINDLE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B555F-1CA7-CD42-9A44-76B5C0ECA78A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198 vertices, 1228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D4150-9EF6-764D-9E39-1B9F8573FC62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25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A0B37F-AE53-CC44-BFA1-A2B3B4445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9789"/>
          <a:stretch/>
        </p:blipFill>
        <p:spPr>
          <a:xfrm>
            <a:off x="7766613" y="393539"/>
            <a:ext cx="4184730" cy="6186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15AD6-5D2B-9240-AE15-C5E75E097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0" t="13607" r="12146" b="16772"/>
          <a:stretch/>
        </p:blipFill>
        <p:spPr>
          <a:xfrm>
            <a:off x="321785" y="1815760"/>
            <a:ext cx="3337569" cy="33422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C8A756-93F4-BE49-B257-33CE7B2CC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0" t="13607" r="11061" b="16230"/>
          <a:stretch/>
        </p:blipFill>
        <p:spPr>
          <a:xfrm>
            <a:off x="3888024" y="1701480"/>
            <a:ext cx="3533194" cy="33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80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2D71FF-9346-4747-AB1D-7B57ACC4F0A2}"/>
              </a:ext>
            </a:extLst>
          </p:cNvPr>
          <p:cNvSpPr txBox="1"/>
          <p:nvPr/>
        </p:nvSpPr>
        <p:spPr>
          <a:xfrm>
            <a:off x="555584" y="393539"/>
            <a:ext cx="339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HALLMARK_MTORC1_SIGNALING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7E84-B9D4-DC46-A1BF-883EFCAC7DB0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196 vertices, 903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7D739-ED23-2645-97FF-F826FDA11B2A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largest cliques w/ degree = 15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E2182-9AB0-374A-B39D-39FF6DFE9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8228"/>
          <a:stretch/>
        </p:blipFill>
        <p:spPr>
          <a:xfrm>
            <a:off x="7824486" y="949124"/>
            <a:ext cx="4184730" cy="5607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827EA-078F-C440-BA1E-B4343BB93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3" t="14014" r="12326" b="15823"/>
          <a:stretch/>
        </p:blipFill>
        <p:spPr>
          <a:xfrm>
            <a:off x="405113" y="1898248"/>
            <a:ext cx="3350867" cy="33682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FF251-3BDF-4647-9D9D-7CE917AD2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67" t="13789" r="11965" b="16230"/>
          <a:stretch/>
        </p:blipFill>
        <p:spPr>
          <a:xfrm>
            <a:off x="4068836" y="1906985"/>
            <a:ext cx="3435694" cy="3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7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5E8E06-07AA-EB40-95F0-A8ADAD6F5DD0}"/>
              </a:ext>
            </a:extLst>
          </p:cNvPr>
          <p:cNvSpPr txBox="1"/>
          <p:nvPr/>
        </p:nvSpPr>
        <p:spPr>
          <a:xfrm>
            <a:off x="555584" y="393539"/>
            <a:ext cx="314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HALLMARK_MYC_TARGETS_V1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B0F53-B97B-004D-BF8D-BC60CAABBD24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197 vertices, 3018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FA9C9-09BD-254B-894D-CA5569B299FE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31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7151E-CC1B-A546-A7EC-FA4C17407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19240"/>
          <a:stretch/>
        </p:blipFill>
        <p:spPr>
          <a:xfrm>
            <a:off x="7928658" y="1122744"/>
            <a:ext cx="4173156" cy="5538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E8950-CED5-9940-9D60-403653E7E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1" t="14105" r="12318" b="16636"/>
          <a:stretch/>
        </p:blipFill>
        <p:spPr>
          <a:xfrm>
            <a:off x="455734" y="1805651"/>
            <a:ext cx="3342226" cy="33248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2579EC-9582-FB41-8AEB-39D512D765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970" r="10699" b="16230"/>
          <a:stretch/>
        </p:blipFill>
        <p:spPr>
          <a:xfrm>
            <a:off x="3951818" y="1805651"/>
            <a:ext cx="3494837" cy="33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7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17C19-B5B5-344B-AD34-7D89CEE7D089}"/>
              </a:ext>
            </a:extLst>
          </p:cNvPr>
          <p:cNvSpPr txBox="1"/>
          <p:nvPr/>
        </p:nvSpPr>
        <p:spPr>
          <a:xfrm>
            <a:off x="555584" y="393539"/>
            <a:ext cx="314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HALLMARK_MYC_TARGETS_V2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F7439-C2A1-0F42-B145-833E6B6BC086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58 vertices, 181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C12BB-BC0B-064B-B284-7A72A6AC1DC9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10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65847-FE97-DB4D-AD18-26920097C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4" t="7426"/>
          <a:stretch/>
        </p:blipFill>
        <p:spPr>
          <a:xfrm>
            <a:off x="7801335" y="393539"/>
            <a:ext cx="4196305" cy="6348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0D575-5C21-BA40-9B58-6C65EA60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4" t="13789" r="12116" b="16230"/>
          <a:stretch/>
        </p:blipFill>
        <p:spPr>
          <a:xfrm>
            <a:off x="347292" y="1888142"/>
            <a:ext cx="3350819" cy="33595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62BF0-7C31-1E43-8919-D24C0ED91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87" t="13970" r="11965" b="16049"/>
          <a:stretch/>
        </p:blipFill>
        <p:spPr>
          <a:xfrm>
            <a:off x="4000886" y="1888142"/>
            <a:ext cx="3420332" cy="3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1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7F82D8-27B1-CB45-BF78-84A9DFA375CB}"/>
              </a:ext>
            </a:extLst>
          </p:cNvPr>
          <p:cNvSpPr txBox="1"/>
          <p:nvPr/>
        </p:nvSpPr>
        <p:spPr>
          <a:xfrm>
            <a:off x="555584" y="393539"/>
            <a:ext cx="264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HALLMARK_MYOGENESIS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4E988-5BA5-E84A-B1B6-EFB483DA4937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197 vertices, 628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5C49-6813-CE4C-A1FC-AAD45A2507E8}"/>
              </a:ext>
            </a:extLst>
          </p:cNvPr>
          <p:cNvSpPr txBox="1"/>
          <p:nvPr/>
        </p:nvSpPr>
        <p:spPr>
          <a:xfrm>
            <a:off x="4211108" y="5453586"/>
            <a:ext cx="332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largest cliques w/ degree = 16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8AF78-2AAE-FE4D-A1CB-CBD27EF5F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9789"/>
          <a:stretch/>
        </p:blipFill>
        <p:spPr>
          <a:xfrm>
            <a:off x="7797528" y="486137"/>
            <a:ext cx="4184730" cy="6186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F5B5A-85AD-3F4A-AB21-A5C077F92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4" t="13562" r="12116" b="16636"/>
          <a:stretch/>
        </p:blipFill>
        <p:spPr>
          <a:xfrm>
            <a:off x="321785" y="1747778"/>
            <a:ext cx="3350819" cy="33509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CAF166-964A-1B45-BBC6-5908C5881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4" t="13970" r="11423" b="16772"/>
          <a:stretch/>
        </p:blipFill>
        <p:spPr>
          <a:xfrm>
            <a:off x="3994536" y="1797043"/>
            <a:ext cx="3481059" cy="33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493B00-F200-D048-AB0A-1AC0ABF317AF}"/>
              </a:ext>
            </a:extLst>
          </p:cNvPr>
          <p:cNvSpPr txBox="1"/>
          <p:nvPr/>
        </p:nvSpPr>
        <p:spPr>
          <a:xfrm>
            <a:off x="555584" y="393539"/>
            <a:ext cx="32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HALLMARK_NOTCH_SIGNALING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5E063-FA07-8C4C-A180-C3CE5AAFB09F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32 vertices, 68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A8C76-8757-C54E-8E7B-B9B7110A8686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5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39209-C7BF-CD48-87B7-934586E94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4515"/>
          <a:stretch/>
        </p:blipFill>
        <p:spPr>
          <a:xfrm>
            <a:off x="7797527" y="762871"/>
            <a:ext cx="4184730" cy="5862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73CC5F-D7E8-D24C-9CB4-02651A47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789" r="11965" b="16591"/>
          <a:stretch/>
        </p:blipFill>
        <p:spPr>
          <a:xfrm>
            <a:off x="496346" y="2023070"/>
            <a:ext cx="3359556" cy="33421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F5EC29-8B9B-B745-B2AE-D0D8A79D1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07" r="10157" b="16230"/>
          <a:stretch/>
        </p:blipFill>
        <p:spPr>
          <a:xfrm>
            <a:off x="4114245" y="1997003"/>
            <a:ext cx="3520856" cy="33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2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E9323D-9920-3B41-9359-BF12A9713D58}"/>
              </a:ext>
            </a:extLst>
          </p:cNvPr>
          <p:cNvSpPr txBox="1"/>
          <p:nvPr/>
        </p:nvSpPr>
        <p:spPr>
          <a:xfrm>
            <a:off x="555584" y="393539"/>
            <a:ext cx="442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HALLMARK_OXIDATIVE_PHOSPHORYLATION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FA837-0EFE-D142-9618-76D7CF73E94E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189 vertices, 1380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C49F4-6999-9143-8956-E08CD89BE603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28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A4A934-27E3-274B-9F53-886347B02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3671"/>
          <a:stretch/>
        </p:blipFill>
        <p:spPr>
          <a:xfrm>
            <a:off x="7731889" y="762871"/>
            <a:ext cx="4184730" cy="592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87273-019E-D940-9169-646ABE61D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0" t="13970" r="12146" b="16772"/>
          <a:stretch/>
        </p:blipFill>
        <p:spPr>
          <a:xfrm>
            <a:off x="437532" y="1840801"/>
            <a:ext cx="3337569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5671EB-1BD0-674D-82A3-9A4D8CE82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51" t="13788" r="9708" b="16049"/>
          <a:stretch/>
        </p:blipFill>
        <p:spPr>
          <a:xfrm>
            <a:off x="3903607" y="1941348"/>
            <a:ext cx="3559213" cy="33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68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08F8BE-B3E8-374A-844C-FE9EE3A58FBE}"/>
              </a:ext>
            </a:extLst>
          </p:cNvPr>
          <p:cNvSpPr txBox="1"/>
          <p:nvPr/>
        </p:nvSpPr>
        <p:spPr>
          <a:xfrm>
            <a:off x="555584" y="393539"/>
            <a:ext cx="27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HALLMARK_P53_PATHWAY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96DD3-5DD5-2D46-B13D-AFE0CC4E7DAF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195 vertices, 342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DA278-EDCD-D244-B186-814C3845DD0F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7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DA420-C601-CC46-84C3-5797EBB89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4" t="15817"/>
          <a:stretch/>
        </p:blipFill>
        <p:spPr>
          <a:xfrm>
            <a:off x="7933765" y="860611"/>
            <a:ext cx="4184276" cy="5773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F7B66A-9121-B043-86EC-234862C0F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87" t="13586" r="12605" b="16947"/>
          <a:stretch/>
        </p:blipFill>
        <p:spPr>
          <a:xfrm>
            <a:off x="482802" y="1889736"/>
            <a:ext cx="3307997" cy="3334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D96E78-36B8-5247-AC3E-E263DFE9A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07" r="11604" b="15868"/>
          <a:stretch/>
        </p:blipFill>
        <p:spPr>
          <a:xfrm>
            <a:off x="4136586" y="1838946"/>
            <a:ext cx="3451391" cy="33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66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AD4C8D-FCB2-224E-8B50-28AD0EAFA55C}"/>
              </a:ext>
            </a:extLst>
          </p:cNvPr>
          <p:cNvSpPr txBox="1"/>
          <p:nvPr/>
        </p:nvSpPr>
        <p:spPr>
          <a:xfrm>
            <a:off x="555584" y="393539"/>
            <a:ext cx="363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HALLMARK_PANCREAS_BETA_CELLS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A05DF-D337-4546-9B8D-0DB2095027B9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39 vertices, 20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D31EC-551D-DB4F-88BD-248E8FFEAD01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3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8D3E39-A797-1C4E-81B0-39CB01349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2658"/>
          <a:stretch/>
        </p:blipFill>
        <p:spPr>
          <a:xfrm>
            <a:off x="7847636" y="671331"/>
            <a:ext cx="4184730" cy="5989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D303C-7703-A844-9FCD-E294E1972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3" t="13970" r="11964" b="16411"/>
          <a:stretch/>
        </p:blipFill>
        <p:spPr>
          <a:xfrm>
            <a:off x="321785" y="1844744"/>
            <a:ext cx="3368245" cy="334213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DE290B-0ECE-D642-AE78-57A722FD7A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4" t="13788" r="11603" b="16049"/>
          <a:stretch/>
        </p:blipFill>
        <p:spPr>
          <a:xfrm>
            <a:off x="4084710" y="1844744"/>
            <a:ext cx="3368245" cy="33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68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FADCA9-0A68-494E-970C-65361B848DBF}"/>
              </a:ext>
            </a:extLst>
          </p:cNvPr>
          <p:cNvSpPr txBox="1"/>
          <p:nvPr/>
        </p:nvSpPr>
        <p:spPr>
          <a:xfrm>
            <a:off x="555584" y="393539"/>
            <a:ext cx="265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HALLMARK_PEROXISOME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C3C7D-56C5-FB42-8214-1F1AF74C79FF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103 vertices, 142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4C3FB-8432-E941-804E-3A1EFCDE65D6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6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358589-4296-3547-A134-86C453C42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18397"/>
          <a:stretch/>
        </p:blipFill>
        <p:spPr>
          <a:xfrm>
            <a:off x="7917083" y="1041721"/>
            <a:ext cx="4173156" cy="5596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C3D373-9EA6-F640-AC30-FD28FB634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3" t="14015" r="12297" b="16727"/>
          <a:stretch/>
        </p:blipFill>
        <p:spPr>
          <a:xfrm>
            <a:off x="321785" y="1770926"/>
            <a:ext cx="3342178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258432-8873-4544-8407-1556D4B02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2" t="13743" r="11565" b="15689"/>
          <a:stretch/>
        </p:blipFill>
        <p:spPr>
          <a:xfrm>
            <a:off x="4097519" y="1739482"/>
            <a:ext cx="3386007" cy="33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5E97A-F97E-1041-AF97-B698290A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2" t="13789" r="12145" b="16591"/>
          <a:stretch/>
        </p:blipFill>
        <p:spPr>
          <a:xfrm>
            <a:off x="293478" y="1354238"/>
            <a:ext cx="3359604" cy="334217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A2123-FFCA-D848-A417-4DCE70D8F1A9}"/>
              </a:ext>
            </a:extLst>
          </p:cNvPr>
          <p:cNvSpPr txBox="1"/>
          <p:nvPr/>
        </p:nvSpPr>
        <p:spPr>
          <a:xfrm>
            <a:off x="555584" y="393539"/>
            <a:ext cx="283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HALLMARK_ANGIOGENESIS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AC83C-F169-0E4F-8C7B-1E4BD7447691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35 vertices, 25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07D8F3-A5F3-C644-9808-F91549134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8" t="14331" r="11603" b="16772"/>
          <a:stretch/>
        </p:blipFill>
        <p:spPr>
          <a:xfrm>
            <a:off x="4004839" y="1388947"/>
            <a:ext cx="3429020" cy="330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F977C7-313D-7A43-B0A5-28225C9BA6C7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largest cliques w/ degree = 3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955A2-9E99-7840-93F1-BA92AEE8B7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 t="6920"/>
          <a:stretch/>
        </p:blipFill>
        <p:spPr>
          <a:xfrm>
            <a:off x="7785616" y="196769"/>
            <a:ext cx="4184730" cy="63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10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030198-997D-4F4D-AADC-22AC7091F739}"/>
              </a:ext>
            </a:extLst>
          </p:cNvPr>
          <p:cNvSpPr txBox="1"/>
          <p:nvPr/>
        </p:nvSpPr>
        <p:spPr>
          <a:xfrm>
            <a:off x="555584" y="393539"/>
            <a:ext cx="419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HALLMARK_PI3K_AKT_MTOR_SIGNALING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D9FDC-2325-7048-89E7-92FCE0E252B6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104 vertices, 463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039F7-A628-E14B-BAC1-655B4E962D60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largest cliques w/ degree = 7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35B60-9893-E74E-A5E4-9F26DA6FD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8" t="16203"/>
          <a:stretch/>
        </p:blipFill>
        <p:spPr>
          <a:xfrm>
            <a:off x="7806872" y="762871"/>
            <a:ext cx="4202344" cy="5746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DE062-D82C-CD4A-B647-D4B764D1D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8" t="14315" r="11840" b="16230"/>
          <a:stretch/>
        </p:blipFill>
        <p:spPr>
          <a:xfrm>
            <a:off x="321785" y="1885616"/>
            <a:ext cx="3350915" cy="33342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74F56F-76B6-DD42-BAFD-816B81ABB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1" t="15054" r="12146" b="16229"/>
          <a:stretch/>
        </p:blipFill>
        <p:spPr>
          <a:xfrm>
            <a:off x="3927313" y="1885616"/>
            <a:ext cx="3376886" cy="32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65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0CC6D2-2C09-0A4B-840D-7DF6C0FDAE85}"/>
              </a:ext>
            </a:extLst>
          </p:cNvPr>
          <p:cNvSpPr txBox="1"/>
          <p:nvPr/>
        </p:nvSpPr>
        <p:spPr>
          <a:xfrm>
            <a:off x="555584" y="393539"/>
            <a:ext cx="33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HALLMARK_PROTEIN_SECRETION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855EE-52E6-FE47-B3DC-14172D76382C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96 vertices, 442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E51D7-F4E0-574F-8128-7BA8FDF589CB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13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F57B5-6ABD-5F4F-89A1-11D5395DA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3376"/>
          <a:stretch/>
        </p:blipFill>
        <p:spPr>
          <a:xfrm>
            <a:off x="7789762" y="104173"/>
            <a:ext cx="4184730" cy="6626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51E75-626D-CB49-A923-B46D00318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4" t="13743" r="12477" b="14799"/>
          <a:stretch/>
        </p:blipFill>
        <p:spPr>
          <a:xfrm>
            <a:off x="321785" y="1702219"/>
            <a:ext cx="3333489" cy="34304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71A3FF-5B62-3D49-A002-9559A9AFCF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06" t="13381" r="10984" b="16638"/>
          <a:stretch/>
        </p:blipFill>
        <p:spPr>
          <a:xfrm>
            <a:off x="3951818" y="1737671"/>
            <a:ext cx="3437710" cy="3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37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868F3A-D737-DE43-BB9F-275BCF70D0C3}"/>
              </a:ext>
            </a:extLst>
          </p:cNvPr>
          <p:cNvSpPr txBox="1"/>
          <p:nvPr/>
        </p:nvSpPr>
        <p:spPr>
          <a:xfrm>
            <a:off x="555584" y="393539"/>
            <a:ext cx="506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HALLMARK_REACTIVE_OXIGEN_SPECIES_PATHWAY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5BE5D-057E-B946-8812-7B1982C8FA5A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46 vertices, 46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9FF5B-A7EC-C54D-8917-0FB3EFF48831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53EE4A-9F88-D542-BE17-AE553B479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2" t="13164"/>
          <a:stretch/>
        </p:blipFill>
        <p:spPr>
          <a:xfrm>
            <a:off x="7797528" y="659756"/>
            <a:ext cx="4161581" cy="5955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F7865-9DFA-544D-972C-0CCA95CB6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834" r="11965" b="16365"/>
          <a:stretch/>
        </p:blipFill>
        <p:spPr>
          <a:xfrm>
            <a:off x="475242" y="1851950"/>
            <a:ext cx="3359556" cy="33508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01EBD1-8F17-014D-BEBC-3A1827509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44" t="13517" r="11947" b="16139"/>
          <a:stretch/>
        </p:blipFill>
        <p:spPr>
          <a:xfrm>
            <a:off x="4097332" y="1948876"/>
            <a:ext cx="3437662" cy="337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89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9B70D0-2691-CC43-948F-47C34F4755CD}"/>
              </a:ext>
            </a:extLst>
          </p:cNvPr>
          <p:cNvSpPr txBox="1"/>
          <p:nvPr/>
        </p:nvSpPr>
        <p:spPr>
          <a:xfrm>
            <a:off x="555584" y="393539"/>
            <a:ext cx="324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HALLMARK_SPERMATOGENESIS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49942-2F94-CE4B-9D91-B8CF93809A02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130 vertices, 185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489F6-8840-824C-B928-8760812934AC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6D2A5-AED0-8548-B75D-65D306DC5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11124"/>
          <a:stretch/>
        </p:blipFill>
        <p:spPr>
          <a:xfrm>
            <a:off x="7905508" y="393539"/>
            <a:ext cx="4173156" cy="6095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133AB-E892-D243-A255-44B9F63C9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2" t="13636" r="12057" b="16171"/>
          <a:stretch/>
        </p:blipFill>
        <p:spPr>
          <a:xfrm>
            <a:off x="321785" y="1944547"/>
            <a:ext cx="3359508" cy="33696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6452DF-6D43-9746-806C-514BBFC18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25" t="13562" r="11061" b="16976"/>
          <a:stretch/>
        </p:blipFill>
        <p:spPr>
          <a:xfrm>
            <a:off x="4017099" y="1773806"/>
            <a:ext cx="3481107" cy="33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25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AA2079-1663-984A-848F-741092498CE1}"/>
              </a:ext>
            </a:extLst>
          </p:cNvPr>
          <p:cNvSpPr txBox="1"/>
          <p:nvPr/>
        </p:nvSpPr>
        <p:spPr>
          <a:xfrm>
            <a:off x="555584" y="393539"/>
            <a:ext cx="351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HALLMARK_TGF_BETA_SIGNALING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7FF78-3CB5-F44F-8444-3E1DB4F09AD1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54 vertices, 174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44F37-3A86-5845-9302-03FCCDA17047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1C0BE-A05C-4C4F-BF7B-F3D2EF18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2321"/>
          <a:stretch/>
        </p:blipFill>
        <p:spPr>
          <a:xfrm>
            <a:off x="7755039" y="578205"/>
            <a:ext cx="4184730" cy="6013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EE0E67-8A27-F344-AE8F-659D7181A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9" t="13562" r="12261" b="16275"/>
          <a:stretch/>
        </p:blipFill>
        <p:spPr>
          <a:xfrm>
            <a:off x="402881" y="1701479"/>
            <a:ext cx="3350819" cy="33682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CAF866-DCEC-864D-A3AA-31E321BA7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63" t="13789" r="9912" b="16410"/>
          <a:stretch/>
        </p:blipFill>
        <p:spPr>
          <a:xfrm>
            <a:off x="3972186" y="1718857"/>
            <a:ext cx="3529641" cy="33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8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05B1E-4C2D-C94C-89F1-27AB041EA47A}"/>
              </a:ext>
            </a:extLst>
          </p:cNvPr>
          <p:cNvSpPr txBox="1"/>
          <p:nvPr/>
        </p:nvSpPr>
        <p:spPr>
          <a:xfrm>
            <a:off x="555584" y="393539"/>
            <a:ext cx="414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HALLMARK_TNFA_SIGNALING_VIA_NFKB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2EB8C-C1EA-EC41-B07C-6C18939A1964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198 vertices, 390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DE9FF-3E1C-4946-976B-032A45845B3A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FFCA9-B002-6845-8317-C886572C5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2" t="13502"/>
          <a:stretch/>
        </p:blipFill>
        <p:spPr>
          <a:xfrm>
            <a:off x="7905508" y="762871"/>
            <a:ext cx="4161581" cy="5932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3F5754-D573-C24D-A830-B5F19C408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02" t="13245" r="12297" b="16411"/>
          <a:stretch/>
        </p:blipFill>
        <p:spPr>
          <a:xfrm>
            <a:off x="402857" y="1956122"/>
            <a:ext cx="3350867" cy="337693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4E728-6FF5-2D4B-A601-BBF18DA97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3" t="14315" r="10661" b="16230"/>
          <a:stretch/>
        </p:blipFill>
        <p:spPr>
          <a:xfrm>
            <a:off x="3999529" y="1998799"/>
            <a:ext cx="3516248" cy="333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41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03621-EC82-B54B-A5EE-82AA2364D83C}"/>
              </a:ext>
            </a:extLst>
          </p:cNvPr>
          <p:cNvSpPr txBox="1"/>
          <p:nvPr/>
        </p:nvSpPr>
        <p:spPr>
          <a:xfrm>
            <a:off x="555584" y="393539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HALLMARK_UNFOLDED_PROTEIN_RESPONSE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C339-766A-BE4B-97C8-E9D51D0BA742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109 vertices, 401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CB930-9082-4146-AA34-1EE6905B8456}"/>
              </a:ext>
            </a:extLst>
          </p:cNvPr>
          <p:cNvSpPr txBox="1"/>
          <p:nvPr/>
        </p:nvSpPr>
        <p:spPr>
          <a:xfrm>
            <a:off x="4211108" y="5453586"/>
            <a:ext cx="315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largest cliques w/ degree = 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B3532-90AE-E242-9593-52A760808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18903"/>
          <a:stretch/>
        </p:blipFill>
        <p:spPr>
          <a:xfrm>
            <a:off x="7905509" y="983848"/>
            <a:ext cx="4173156" cy="556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ACCC87-48BC-D544-A335-1C0258BCB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2" t="13246" r="12178" b="16049"/>
          <a:stretch/>
        </p:blipFill>
        <p:spPr>
          <a:xfrm>
            <a:off x="321785" y="1724629"/>
            <a:ext cx="3342178" cy="33942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C4B0A1-4312-1A4B-AC6F-A1D365DBE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98" t="13562" r="11030" b="16637"/>
          <a:stretch/>
        </p:blipFill>
        <p:spPr>
          <a:xfrm>
            <a:off x="3951818" y="1768027"/>
            <a:ext cx="3455088" cy="33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29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1CE4FF-13BE-2847-ABFA-5EE21B9F140E}"/>
              </a:ext>
            </a:extLst>
          </p:cNvPr>
          <p:cNvSpPr txBox="1"/>
          <p:nvPr/>
        </p:nvSpPr>
        <p:spPr>
          <a:xfrm>
            <a:off x="555584" y="393539"/>
            <a:ext cx="319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HALLMARK_UV_RESPONSE_DN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567FA-D5B1-0E47-A12A-1A0B5C4F19DA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140 vertices, 198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FBD81-4BD8-C744-856F-2592853873C8}"/>
              </a:ext>
            </a:extLst>
          </p:cNvPr>
          <p:cNvSpPr txBox="1"/>
          <p:nvPr/>
        </p:nvSpPr>
        <p:spPr>
          <a:xfrm>
            <a:off x="4211108" y="5453586"/>
            <a:ext cx="315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largest cliques w/ degree =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D8709-C255-844D-A010-6EBE081E6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20253"/>
          <a:stretch/>
        </p:blipFill>
        <p:spPr>
          <a:xfrm>
            <a:off x="7870785" y="1180618"/>
            <a:ext cx="4184730" cy="5469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04D17-AB23-3948-AEC9-A9EA1458F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1" t="13742" r="12137" b="16456"/>
          <a:stretch/>
        </p:blipFill>
        <p:spPr>
          <a:xfrm>
            <a:off x="400737" y="1828801"/>
            <a:ext cx="3350915" cy="33509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DE419E-3044-A740-828B-A12A4280E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49" t="13743" r="12146" b="16637"/>
          <a:stretch/>
        </p:blipFill>
        <p:spPr>
          <a:xfrm>
            <a:off x="4092580" y="1689904"/>
            <a:ext cx="3394265" cy="33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8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3FBC6-90AD-264B-8113-857F2A7F7F16}"/>
              </a:ext>
            </a:extLst>
          </p:cNvPr>
          <p:cNvSpPr txBox="1"/>
          <p:nvPr/>
        </p:nvSpPr>
        <p:spPr>
          <a:xfrm>
            <a:off x="555584" y="393539"/>
            <a:ext cx="317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HALLMARK_UV_RESPONSE_UP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F669-726B-5348-8846-E1911AED94EE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153 vertices, 287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A72F6-C3B6-8E48-BA95-7A1376D72366}"/>
              </a:ext>
            </a:extLst>
          </p:cNvPr>
          <p:cNvSpPr txBox="1"/>
          <p:nvPr/>
        </p:nvSpPr>
        <p:spPr>
          <a:xfrm>
            <a:off x="4211108" y="5453586"/>
            <a:ext cx="3040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5B69B-C9D1-C34B-953D-90AD5FFDF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1124"/>
          <a:stretch/>
        </p:blipFill>
        <p:spPr>
          <a:xfrm>
            <a:off x="7859211" y="299883"/>
            <a:ext cx="4184730" cy="6095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7F326-A376-1043-A7C0-7A744D286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1" t="13977" r="11965" b="17096"/>
          <a:stretch/>
        </p:blipFill>
        <p:spPr>
          <a:xfrm>
            <a:off x="321785" y="1805650"/>
            <a:ext cx="3376934" cy="33089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6DB316-DEF7-104E-823D-9B1E485E9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7" t="13789" r="11172" b="16795"/>
          <a:stretch/>
        </p:blipFill>
        <p:spPr>
          <a:xfrm>
            <a:off x="3882075" y="1585732"/>
            <a:ext cx="3486244" cy="33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36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D01975-CB9A-1A48-9CD4-E44F46436D7B}"/>
              </a:ext>
            </a:extLst>
          </p:cNvPr>
          <p:cNvSpPr txBox="1"/>
          <p:nvPr/>
        </p:nvSpPr>
        <p:spPr>
          <a:xfrm>
            <a:off x="555584" y="393539"/>
            <a:ext cx="458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HALLMARK_WNT_BETA_CATENIN_SIGNALING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F0AC3-06E4-FF4B-87B9-944E689183D7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41 vertices, 94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5D247-4D8F-004D-A08F-99143C7A7240}"/>
              </a:ext>
            </a:extLst>
          </p:cNvPr>
          <p:cNvSpPr txBox="1"/>
          <p:nvPr/>
        </p:nvSpPr>
        <p:spPr>
          <a:xfrm>
            <a:off x="4211108" y="5453586"/>
            <a:ext cx="3040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24AA2-2F1D-BA4C-8B2A-1775ACBE6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4346"/>
          <a:stretch/>
        </p:blipFill>
        <p:spPr>
          <a:xfrm>
            <a:off x="7824486" y="762871"/>
            <a:ext cx="4184730" cy="5874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E66A4-39B5-6B44-9113-A405E88DC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1" t="13246" r="12146" b="15506"/>
          <a:stretch/>
        </p:blipFill>
        <p:spPr>
          <a:xfrm>
            <a:off x="321785" y="1805651"/>
            <a:ext cx="3368245" cy="34203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C3AFA-F76C-C64B-ACB2-2BA41F78A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25" t="13670" r="10727" b="16168"/>
          <a:stretch/>
        </p:blipFill>
        <p:spPr>
          <a:xfrm>
            <a:off x="3951818" y="1971587"/>
            <a:ext cx="3420332" cy="33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8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F0296E-C6B9-4349-AE43-184FE80AB4BA}"/>
              </a:ext>
            </a:extLst>
          </p:cNvPr>
          <p:cNvSpPr txBox="1"/>
          <p:nvPr/>
        </p:nvSpPr>
        <p:spPr>
          <a:xfrm>
            <a:off x="555584" y="393539"/>
            <a:ext cx="31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HALLMARK_APICAL_JUNCTION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307BA-53E2-C145-A37E-550F74E8A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970" r="12688" b="16772"/>
          <a:stretch/>
        </p:blipFill>
        <p:spPr>
          <a:xfrm>
            <a:off x="402022" y="1331088"/>
            <a:ext cx="3316159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8E959-572E-654E-9321-1C29495A8321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194 vertices, 570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4E9D9-0FEA-B34D-8BF2-D7FBD5B4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3" t="13607" r="12327" b="16953"/>
          <a:stretch/>
        </p:blipFill>
        <p:spPr>
          <a:xfrm>
            <a:off x="4085864" y="1331088"/>
            <a:ext cx="3333537" cy="3333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D396C5-CA42-1740-9DAA-1ECBB7CEC2DB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largest cliques w/ degree = 7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FF5A69-206D-8A4A-B492-88D22D50E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 t="9789"/>
          <a:stretch/>
        </p:blipFill>
        <p:spPr>
          <a:xfrm>
            <a:off x="7787084" y="393539"/>
            <a:ext cx="4184730" cy="61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04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DCB2CF-883C-EA49-B65E-5C1CF71B93C0}"/>
              </a:ext>
            </a:extLst>
          </p:cNvPr>
          <p:cNvSpPr txBox="1"/>
          <p:nvPr/>
        </p:nvSpPr>
        <p:spPr>
          <a:xfrm>
            <a:off x="555584" y="393539"/>
            <a:ext cx="398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HALLMARK_XENOBIOTIC_METABOLISM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B3FF4-1B39-1E45-9B2F-B559538C7B44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197 vertices, 300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46AF3-2555-FC43-B5AB-B58141AAF247}"/>
              </a:ext>
            </a:extLst>
          </p:cNvPr>
          <p:cNvSpPr txBox="1"/>
          <p:nvPr/>
        </p:nvSpPr>
        <p:spPr>
          <a:xfrm>
            <a:off x="4211108" y="5453586"/>
            <a:ext cx="315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F7978-7F0D-574F-A13B-FAFA3323C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/>
          <a:stretch/>
        </p:blipFill>
        <p:spPr>
          <a:xfrm>
            <a:off x="7744628" y="0"/>
            <a:ext cx="418473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D2A1A-8F51-664D-8532-EEE4C0C7B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4" t="13427" r="12226" b="17103"/>
          <a:stretch/>
        </p:blipFill>
        <p:spPr>
          <a:xfrm>
            <a:off x="366960" y="2004579"/>
            <a:ext cx="3350819" cy="333497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8AF3BD-45FF-334A-A4E0-8FF902B9C5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82" t="13924" r="9614" b="16455"/>
          <a:stretch/>
        </p:blipFill>
        <p:spPr>
          <a:xfrm>
            <a:off x="3952485" y="1875099"/>
            <a:ext cx="3557437" cy="33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5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78DAF1-E5D8-3443-8F3E-8F252D7F46A5}"/>
              </a:ext>
            </a:extLst>
          </p:cNvPr>
          <p:cNvSpPr txBox="1"/>
          <p:nvPr/>
        </p:nvSpPr>
        <p:spPr>
          <a:xfrm>
            <a:off x="555584" y="393539"/>
            <a:ext cx="3030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HALLMARK_APICAL_SURFACE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CB8FE-6003-2744-9CDF-2C37691F0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3" t="13246" r="12327" b="16591"/>
          <a:stretch/>
        </p:blipFill>
        <p:spPr>
          <a:xfrm>
            <a:off x="403941" y="1203767"/>
            <a:ext cx="3333537" cy="336824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084ACB-3DA6-0A4D-B49A-604D6D150E12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42 vertices, 15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06E56E-17FF-5B45-B335-04873D05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2" t="13427" r="12327" b="16591"/>
          <a:stretch/>
        </p:blipFill>
        <p:spPr>
          <a:xfrm>
            <a:off x="3993431" y="1212456"/>
            <a:ext cx="3385431" cy="3359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CB89A0-451B-F342-A04B-D5DC1DEDC923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3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5774B5-CB62-4243-9147-700900B16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4" t="18903"/>
          <a:stretch/>
        </p:blipFill>
        <p:spPr>
          <a:xfrm>
            <a:off x="7778187" y="936492"/>
            <a:ext cx="4196305" cy="55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1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A71B6C-4998-F44B-BEE9-F1A240C94614}"/>
              </a:ext>
            </a:extLst>
          </p:cNvPr>
          <p:cNvSpPr txBox="1"/>
          <p:nvPr/>
        </p:nvSpPr>
        <p:spPr>
          <a:xfrm>
            <a:off x="555584" y="393539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HALLMARK_APOPTOSIS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91C5A-A06C-924D-824B-35C29A995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607" r="12507" b="16592"/>
          <a:stretch/>
        </p:blipFill>
        <p:spPr>
          <a:xfrm>
            <a:off x="555584" y="1377386"/>
            <a:ext cx="3324848" cy="33508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7B290-2422-3440-BF5E-3F9B6639D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2" t="13607" r="10699" b="16411"/>
          <a:stretch/>
        </p:blipFill>
        <p:spPr>
          <a:xfrm>
            <a:off x="4155311" y="1377386"/>
            <a:ext cx="3429020" cy="3359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6F40FB-C772-A84C-93B4-5283A4C64706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159 vertices, 467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99BCB-6246-094A-9DB7-8E76961BE713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7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A36A39-FD57-214D-91E2-6687DE3CB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4" t="11124"/>
          <a:stretch/>
        </p:blipFill>
        <p:spPr>
          <a:xfrm>
            <a:off x="7731888" y="393539"/>
            <a:ext cx="4196305" cy="6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7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36C681-91E2-CD40-BFAB-3CABE46576B4}"/>
              </a:ext>
            </a:extLst>
          </p:cNvPr>
          <p:cNvSpPr txBox="1"/>
          <p:nvPr/>
        </p:nvSpPr>
        <p:spPr>
          <a:xfrm>
            <a:off x="555584" y="393539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HALLMARK_BILE_ACID_METABOLISM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30A5A-B56D-EE4C-807C-04044FE26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5" t="13607" r="12146" b="16592"/>
          <a:stretch/>
        </p:blipFill>
        <p:spPr>
          <a:xfrm>
            <a:off x="555584" y="1238491"/>
            <a:ext cx="3333489" cy="335086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75FEF-A5F9-CF44-BD7B-E05EC0C15948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111 vertices, 89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803E6-1C9B-8A48-A6CE-88045858E700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6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EA637C-1928-074B-8AEA-DA0C28ED1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4151" r="11061" b="16229"/>
          <a:stretch/>
        </p:blipFill>
        <p:spPr>
          <a:xfrm>
            <a:off x="4102289" y="1247180"/>
            <a:ext cx="3477459" cy="3342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51CB00-4569-B045-9C08-AF378BC1A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4" t="11124"/>
          <a:stretch/>
        </p:blipFill>
        <p:spPr>
          <a:xfrm>
            <a:off x="7792964" y="578205"/>
            <a:ext cx="4150006" cy="6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D4131E-533D-AA46-815C-CE3B3E13B41A}"/>
              </a:ext>
            </a:extLst>
          </p:cNvPr>
          <p:cNvSpPr txBox="1"/>
          <p:nvPr/>
        </p:nvSpPr>
        <p:spPr>
          <a:xfrm>
            <a:off x="555584" y="393539"/>
            <a:ext cx="422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HALLMARK_CHOLESTEROL_HOMEOSTASIS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D500-B541-2A41-88FF-AC801DF27C36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73 vertices, 46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9FEDE-2304-534E-97A1-3C8DE0CB90E4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D113A-DCA9-524B-BAD5-5F4440FC0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789" r="12507" b="16591"/>
          <a:stretch/>
        </p:blipFill>
        <p:spPr>
          <a:xfrm>
            <a:off x="357358" y="1437139"/>
            <a:ext cx="3324848" cy="33421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13D31B-71B3-844B-B03C-D19FE779D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8" t="13789" r="11241" b="16410"/>
          <a:stretch/>
        </p:blipFill>
        <p:spPr>
          <a:xfrm>
            <a:off x="3946966" y="1428450"/>
            <a:ext cx="3446399" cy="3350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A31C26-8986-B741-868D-DD91C2D25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5" t="16878"/>
          <a:stretch/>
        </p:blipFill>
        <p:spPr>
          <a:xfrm>
            <a:off x="7773875" y="762871"/>
            <a:ext cx="4171118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6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1296</Words>
  <Application>Microsoft Macintosh PowerPoint</Application>
  <PresentationFormat>Widescreen</PresentationFormat>
  <Paragraphs>201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Hao-Bo Guo</dc:creator>
  <cp:lastModifiedBy>Hao-Bo Guo</cp:lastModifiedBy>
  <cp:revision>39</cp:revision>
  <dcterms:created xsi:type="dcterms:W3CDTF">2018-12-03T03:22:04Z</dcterms:created>
  <dcterms:modified xsi:type="dcterms:W3CDTF">2018-12-04T04:55:00Z</dcterms:modified>
</cp:coreProperties>
</file>